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8"/>
  </p:notesMasterIdLst>
  <p:sldIdLst>
    <p:sldId id="347" r:id="rId3"/>
    <p:sldId id="256" r:id="rId4"/>
    <p:sldId id="257" r:id="rId5"/>
    <p:sldId id="258" r:id="rId6"/>
    <p:sldId id="1576" r:id="rId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92A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509"/>
    <p:restoredTop sz="73577" autoAdjust="0"/>
  </p:normalViewPr>
  <p:slideViewPr>
    <p:cSldViewPr>
      <p:cViewPr varScale="1">
        <p:scale>
          <a:sx n="69" d="100"/>
          <a:sy n="69" d="100"/>
        </p:scale>
        <p:origin x="736"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presProps" Target="presProps.xml"/></Relationships>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cs typeface="+mn-cs"/>
              </a:defRPr>
            </a:lvl1pPr>
          </a:lstStyle>
          <a:p>
            <a:pPr>
              <a:defRPr/>
            </a:pPr>
            <a:fld id="{9C5498E4-1263-9145-949C-58C3DE0F6325}" type="datetimeFigureOut">
              <a:rPr lang="en-US"/>
              <a:pPr>
                <a:defRPr/>
              </a:pPr>
              <a:t>8/27/21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cs typeface="+mn-cs"/>
              </a:defRPr>
            </a:lvl1pPr>
          </a:lstStyle>
          <a:p>
            <a:pPr>
              <a:defRPr/>
            </a:pPr>
            <a:fld id="{D265A62E-6114-904B-99B4-5DCC9E7FFB41}" type="slidenum">
              <a:rPr lang="en-US"/>
              <a:pPr>
                <a:defRPr/>
              </a:pPr>
              <a:t>‹#›</a:t>
            </a:fld>
            <a:endParaRPr lang="en-US"/>
          </a:p>
        </p:txBody>
      </p:sp>
    </p:spTree>
    <p:extLst>
      <p:ext uri="{BB962C8B-B14F-4D97-AF65-F5344CB8AC3E}">
        <p14:creationId xmlns:p14="http://schemas.microsoft.com/office/powerpoint/2010/main" val="311328612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C08D0989-2DC0-704C-B4A7-368409426BDF}" type="datetimeFigureOut">
              <a:rPr lang="en-US"/>
              <a:pPr>
                <a:defRPr/>
              </a:pPr>
              <a:t>8/27/21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86327D5-58AF-D44F-9B8C-E19E91C9D518}" type="slidenum">
              <a:rPr lang="en-US"/>
              <a:pPr>
                <a:defRPr/>
              </a:pPr>
              <a:t>‹#›</a:t>
            </a:fld>
            <a:endParaRPr lang="en-US"/>
          </a:p>
        </p:txBody>
      </p:sp>
    </p:spTree>
    <p:extLst>
      <p:ext uri="{BB962C8B-B14F-4D97-AF65-F5344CB8AC3E}">
        <p14:creationId xmlns:p14="http://schemas.microsoft.com/office/powerpoint/2010/main" val="7993218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2F309E2-4413-904E-A493-E92907947A3A}" type="datetimeFigureOut">
              <a:rPr lang="en-US"/>
              <a:pPr>
                <a:defRPr/>
              </a:pPr>
              <a:t>8/27/21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5C5C0D3-E485-C546-863B-3A3EC426BEF1}" type="slidenum">
              <a:rPr lang="en-US"/>
              <a:pPr>
                <a:defRPr/>
              </a:pPr>
              <a:t>‹#›</a:t>
            </a:fld>
            <a:endParaRPr lang="en-US"/>
          </a:p>
        </p:txBody>
      </p:sp>
    </p:spTree>
    <p:extLst>
      <p:ext uri="{BB962C8B-B14F-4D97-AF65-F5344CB8AC3E}">
        <p14:creationId xmlns:p14="http://schemas.microsoft.com/office/powerpoint/2010/main" val="2328304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CA6DBF1-89E4-0743-BAB6-C2FAA8F66AD7}" type="datetimeFigureOut">
              <a:rPr lang="en-US"/>
              <a:pPr>
                <a:defRPr/>
              </a:pPr>
              <a:t>8/27/21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84BFED4-0F6F-F349-8D60-AEA01F076921}" type="slidenum">
              <a:rPr lang="en-US"/>
              <a:pPr>
                <a:defRPr/>
              </a:pPr>
              <a:t>‹#›</a:t>
            </a:fld>
            <a:endParaRPr lang="en-US"/>
          </a:p>
        </p:txBody>
      </p:sp>
    </p:spTree>
    <p:extLst>
      <p:ext uri="{BB962C8B-B14F-4D97-AF65-F5344CB8AC3E}">
        <p14:creationId xmlns:p14="http://schemas.microsoft.com/office/powerpoint/2010/main" val="36037047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5"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118A5D3-D0AD-4247-93C7-83CCBACF3BD2}" type="slidenum">
              <a:rPr lang="en-US"/>
              <a:pPr>
                <a:defRPr/>
              </a:pPr>
              <a:t>‹#›</a:t>
            </a:fld>
            <a:endParaRPr lang="en-US"/>
          </a:p>
        </p:txBody>
      </p:sp>
    </p:spTree>
    <p:extLst>
      <p:ext uri="{BB962C8B-B14F-4D97-AF65-F5344CB8AC3E}">
        <p14:creationId xmlns:p14="http://schemas.microsoft.com/office/powerpoint/2010/main" val="28957418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5"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125AB9B-FB75-E94B-BEAB-809ECCE56D65}" type="slidenum">
              <a:rPr lang="en-US"/>
              <a:pPr>
                <a:defRPr/>
              </a:pPr>
              <a:t>‹#›</a:t>
            </a:fld>
            <a:endParaRPr lang="en-US"/>
          </a:p>
        </p:txBody>
      </p:sp>
    </p:spTree>
    <p:extLst>
      <p:ext uri="{BB962C8B-B14F-4D97-AF65-F5344CB8AC3E}">
        <p14:creationId xmlns:p14="http://schemas.microsoft.com/office/powerpoint/2010/main" val="19292825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5"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4BE00B3-756A-844A-AB24-84AA24A51E75}" type="slidenum">
              <a:rPr lang="en-US"/>
              <a:pPr>
                <a:defRPr/>
              </a:pPr>
              <a:t>‹#›</a:t>
            </a:fld>
            <a:endParaRPr lang="en-US"/>
          </a:p>
        </p:txBody>
      </p:sp>
    </p:spTree>
    <p:extLst>
      <p:ext uri="{BB962C8B-B14F-4D97-AF65-F5344CB8AC3E}">
        <p14:creationId xmlns:p14="http://schemas.microsoft.com/office/powerpoint/2010/main" val="12891318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6"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848D950-D114-D042-BF22-5AB47E81AF3A}" type="slidenum">
              <a:rPr lang="en-US"/>
              <a:pPr>
                <a:defRPr/>
              </a:pPr>
              <a:t>‹#›</a:t>
            </a:fld>
            <a:endParaRPr lang="en-US"/>
          </a:p>
        </p:txBody>
      </p:sp>
    </p:spTree>
    <p:extLst>
      <p:ext uri="{BB962C8B-B14F-4D97-AF65-F5344CB8AC3E}">
        <p14:creationId xmlns:p14="http://schemas.microsoft.com/office/powerpoint/2010/main" val="12369563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8"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689BDA83-4863-AD44-98FB-41DE520365FB}" type="slidenum">
              <a:rPr lang="en-US"/>
              <a:pPr>
                <a:defRPr/>
              </a:pPr>
              <a:t>‹#›</a:t>
            </a:fld>
            <a:endParaRPr lang="en-US"/>
          </a:p>
        </p:txBody>
      </p:sp>
    </p:spTree>
    <p:extLst>
      <p:ext uri="{BB962C8B-B14F-4D97-AF65-F5344CB8AC3E}">
        <p14:creationId xmlns:p14="http://schemas.microsoft.com/office/powerpoint/2010/main" val="37572467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4"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D3E7F0BA-F8D8-3B46-B6C5-D84972ECF5C4}" type="slidenum">
              <a:rPr lang="en-US"/>
              <a:pPr>
                <a:defRPr/>
              </a:pPr>
              <a:t>‹#›</a:t>
            </a:fld>
            <a:endParaRPr lang="en-US"/>
          </a:p>
        </p:txBody>
      </p:sp>
    </p:spTree>
    <p:extLst>
      <p:ext uri="{BB962C8B-B14F-4D97-AF65-F5344CB8AC3E}">
        <p14:creationId xmlns:p14="http://schemas.microsoft.com/office/powerpoint/2010/main" val="6739108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3"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D1AA2D57-A1EF-3441-B277-F9F75D851E9B}" type="slidenum">
              <a:rPr lang="en-US"/>
              <a:pPr>
                <a:defRPr/>
              </a:pPr>
              <a:t>‹#›</a:t>
            </a:fld>
            <a:endParaRPr lang="en-US"/>
          </a:p>
        </p:txBody>
      </p:sp>
    </p:spTree>
    <p:extLst>
      <p:ext uri="{BB962C8B-B14F-4D97-AF65-F5344CB8AC3E}">
        <p14:creationId xmlns:p14="http://schemas.microsoft.com/office/powerpoint/2010/main" val="34578782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6"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4F322E0-2CEB-EC43-BE04-BFAC086531F6}" type="slidenum">
              <a:rPr lang="en-US"/>
              <a:pPr>
                <a:defRPr/>
              </a:pPr>
              <a:t>‹#›</a:t>
            </a:fld>
            <a:endParaRPr lang="en-US"/>
          </a:p>
        </p:txBody>
      </p:sp>
    </p:spTree>
    <p:extLst>
      <p:ext uri="{BB962C8B-B14F-4D97-AF65-F5344CB8AC3E}">
        <p14:creationId xmlns:p14="http://schemas.microsoft.com/office/powerpoint/2010/main" val="473777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D989DC8A-E8A7-994C-8A99-22798E581B01}" type="datetimeFigureOut">
              <a:rPr lang="en-US"/>
              <a:pPr>
                <a:defRPr/>
              </a:pPr>
              <a:t>8/27/21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4ED637F-73A8-9E4E-B52D-33892966156A}" type="slidenum">
              <a:rPr lang="en-US"/>
              <a:pPr>
                <a:defRPr/>
              </a:pPr>
              <a:t>‹#›</a:t>
            </a:fld>
            <a:endParaRPr lang="en-US"/>
          </a:p>
        </p:txBody>
      </p:sp>
    </p:spTree>
    <p:extLst>
      <p:ext uri="{BB962C8B-B14F-4D97-AF65-F5344CB8AC3E}">
        <p14:creationId xmlns:p14="http://schemas.microsoft.com/office/powerpoint/2010/main" val="35393365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6"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3272CF6-BAB0-D240-8A16-543F88BE38A9}" type="slidenum">
              <a:rPr lang="en-US"/>
              <a:pPr>
                <a:defRPr/>
              </a:pPr>
              <a:t>‹#›</a:t>
            </a:fld>
            <a:endParaRPr lang="en-US"/>
          </a:p>
        </p:txBody>
      </p:sp>
    </p:spTree>
    <p:extLst>
      <p:ext uri="{BB962C8B-B14F-4D97-AF65-F5344CB8AC3E}">
        <p14:creationId xmlns:p14="http://schemas.microsoft.com/office/powerpoint/2010/main" val="12960437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5"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96B0A05-BDAA-9F4A-AD53-EC64EB2250CB}" type="slidenum">
              <a:rPr lang="en-US"/>
              <a:pPr>
                <a:defRPr/>
              </a:pPr>
              <a:t>‹#›</a:t>
            </a:fld>
            <a:endParaRPr lang="en-US"/>
          </a:p>
        </p:txBody>
      </p:sp>
    </p:spTree>
    <p:extLst>
      <p:ext uri="{BB962C8B-B14F-4D97-AF65-F5344CB8AC3E}">
        <p14:creationId xmlns:p14="http://schemas.microsoft.com/office/powerpoint/2010/main" val="137951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5"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15778AD-909E-7D40-B33C-1851B0AE7A3F}" type="slidenum">
              <a:rPr lang="en-US"/>
              <a:pPr>
                <a:defRPr/>
              </a:pPr>
              <a:t>‹#›</a:t>
            </a:fld>
            <a:endParaRPr lang="en-US"/>
          </a:p>
        </p:txBody>
      </p:sp>
    </p:spTree>
    <p:extLst>
      <p:ext uri="{BB962C8B-B14F-4D97-AF65-F5344CB8AC3E}">
        <p14:creationId xmlns:p14="http://schemas.microsoft.com/office/powerpoint/2010/main" val="29890443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37D1442E-80BE-BB46-8C6B-D8971C6E040F}" type="datetimeFigureOut">
              <a:rPr lang="en-US"/>
              <a:pPr>
                <a:defRPr/>
              </a:pPr>
              <a:t>8/27/21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B5AB533-519A-6D47-9BFD-90A6D4E0B3DA}" type="slidenum">
              <a:rPr lang="en-US"/>
              <a:pPr>
                <a:defRPr/>
              </a:pPr>
              <a:t>‹#›</a:t>
            </a:fld>
            <a:endParaRPr lang="en-US"/>
          </a:p>
        </p:txBody>
      </p:sp>
    </p:spTree>
    <p:extLst>
      <p:ext uri="{BB962C8B-B14F-4D97-AF65-F5344CB8AC3E}">
        <p14:creationId xmlns:p14="http://schemas.microsoft.com/office/powerpoint/2010/main" val="1926286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6C4D396F-5429-2741-A44B-4004BCEE6DCF}" type="datetimeFigureOut">
              <a:rPr lang="en-US"/>
              <a:pPr>
                <a:defRPr/>
              </a:pPr>
              <a:t>8/27/21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8CCE1FD-943F-384F-A7F8-3E2FB9243368}" type="slidenum">
              <a:rPr lang="en-US"/>
              <a:pPr>
                <a:defRPr/>
              </a:pPr>
              <a:t>‹#›</a:t>
            </a:fld>
            <a:endParaRPr lang="en-US"/>
          </a:p>
        </p:txBody>
      </p:sp>
    </p:spTree>
    <p:extLst>
      <p:ext uri="{BB962C8B-B14F-4D97-AF65-F5344CB8AC3E}">
        <p14:creationId xmlns:p14="http://schemas.microsoft.com/office/powerpoint/2010/main" val="4132205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41375A7C-5CF9-CA48-BAF1-342203FDEDA0}" type="datetimeFigureOut">
              <a:rPr lang="en-US"/>
              <a:pPr>
                <a:defRPr/>
              </a:pPr>
              <a:t>8/27/21</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92DB6A2F-E107-0C47-8862-11DD4FFDB390}" type="slidenum">
              <a:rPr lang="en-US"/>
              <a:pPr>
                <a:defRPr/>
              </a:pPr>
              <a:t>‹#›</a:t>
            </a:fld>
            <a:endParaRPr lang="en-US"/>
          </a:p>
        </p:txBody>
      </p:sp>
    </p:spTree>
    <p:extLst>
      <p:ext uri="{BB962C8B-B14F-4D97-AF65-F5344CB8AC3E}">
        <p14:creationId xmlns:p14="http://schemas.microsoft.com/office/powerpoint/2010/main" val="3357135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7DBEE315-4F8C-3649-A2A8-EF14AC9A59C4}" type="datetimeFigureOut">
              <a:rPr lang="en-US"/>
              <a:pPr>
                <a:defRPr/>
              </a:pPr>
              <a:t>8/27/21</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20FF58A5-C01F-1C4A-B46D-0F637C07765B}" type="slidenum">
              <a:rPr lang="en-US"/>
              <a:pPr>
                <a:defRPr/>
              </a:pPr>
              <a:t>‹#›</a:t>
            </a:fld>
            <a:endParaRPr lang="en-US"/>
          </a:p>
        </p:txBody>
      </p:sp>
    </p:spTree>
    <p:extLst>
      <p:ext uri="{BB962C8B-B14F-4D97-AF65-F5344CB8AC3E}">
        <p14:creationId xmlns:p14="http://schemas.microsoft.com/office/powerpoint/2010/main" val="4320902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677CF6FD-8689-4A4E-9C37-3CB478CD4025}" type="datetimeFigureOut">
              <a:rPr lang="en-US"/>
              <a:pPr>
                <a:defRPr/>
              </a:pPr>
              <a:t>8/27/21</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C5706EEC-15F6-1F48-B5B0-CCEDEEF80AAF}" type="slidenum">
              <a:rPr lang="en-US"/>
              <a:pPr>
                <a:defRPr/>
              </a:pPr>
              <a:t>‹#›</a:t>
            </a:fld>
            <a:endParaRPr lang="en-US"/>
          </a:p>
        </p:txBody>
      </p:sp>
    </p:spTree>
    <p:extLst>
      <p:ext uri="{BB962C8B-B14F-4D97-AF65-F5344CB8AC3E}">
        <p14:creationId xmlns:p14="http://schemas.microsoft.com/office/powerpoint/2010/main" val="3818818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20B20AEF-27C8-3749-BE44-E087F6228E85}" type="datetimeFigureOut">
              <a:rPr lang="en-US"/>
              <a:pPr>
                <a:defRPr/>
              </a:pPr>
              <a:t>8/27/21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DE62507-00EC-DC4D-AD80-0F4F42FD63AD}" type="slidenum">
              <a:rPr lang="en-US"/>
              <a:pPr>
                <a:defRPr/>
              </a:pPr>
              <a:t>‹#›</a:t>
            </a:fld>
            <a:endParaRPr lang="en-US"/>
          </a:p>
        </p:txBody>
      </p:sp>
    </p:spTree>
    <p:extLst>
      <p:ext uri="{BB962C8B-B14F-4D97-AF65-F5344CB8AC3E}">
        <p14:creationId xmlns:p14="http://schemas.microsoft.com/office/powerpoint/2010/main" val="2738537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8E4BEF2B-91DD-DC41-9A93-1D9C171523CF}" type="datetimeFigureOut">
              <a:rPr lang="en-US"/>
              <a:pPr>
                <a:defRPr/>
              </a:pPr>
              <a:t>8/27/21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13DBC334-62C6-C840-879D-FFE814A655AB}" type="slidenum">
              <a:rPr lang="en-US"/>
              <a:pPr>
                <a:defRPr/>
              </a:pPr>
              <a:t>‹#›</a:t>
            </a:fld>
            <a:endParaRPr lang="en-US"/>
          </a:p>
        </p:txBody>
      </p:sp>
    </p:spTree>
    <p:extLst>
      <p:ext uri="{BB962C8B-B14F-4D97-AF65-F5344CB8AC3E}">
        <p14:creationId xmlns:p14="http://schemas.microsoft.com/office/powerpoint/2010/main" val="1483742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charset="0"/>
                <a:cs typeface="+mn-cs"/>
              </a:defRPr>
            </a:lvl1pPr>
          </a:lstStyle>
          <a:p>
            <a:pPr>
              <a:defRPr/>
            </a:pPr>
            <a:fld id="{A6AF4152-75B0-CF41-B715-3541FBCD06EF}" type="datetimeFigureOut">
              <a:rPr lang="en-US"/>
              <a:pPr>
                <a:defRPr/>
              </a:pPr>
              <a:t>8/27/21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charset="0"/>
                <a:cs typeface="+mn-cs"/>
              </a:defRPr>
            </a:lvl1pPr>
          </a:lstStyle>
          <a:p>
            <a:pPr>
              <a:defRPr/>
            </a:pPr>
            <a:fld id="{3455F671-78A9-2242-B3E1-5D35AE508B9A}"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4937" r:id="rId1"/>
    <p:sldLayoutId id="2147484938" r:id="rId2"/>
    <p:sldLayoutId id="2147484939" r:id="rId3"/>
    <p:sldLayoutId id="2147484940" r:id="rId4"/>
    <p:sldLayoutId id="2147484941" r:id="rId5"/>
    <p:sldLayoutId id="2147484942" r:id="rId6"/>
    <p:sldLayoutId id="2147484943" r:id="rId7"/>
    <p:sldLayoutId id="2147484944" r:id="rId8"/>
    <p:sldLayoutId id="2147484945" r:id="rId9"/>
    <p:sldLayoutId id="2147484946" r:id="rId10"/>
    <p:sldLayoutId id="2147484947" r:id="rId11"/>
  </p:sldLayoutIdLst>
  <p:txStyles>
    <p:title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14" name="Title Placeholder 1"/>
          <p:cNvSpPr>
            <a:spLocks noGrp="1"/>
          </p:cNvSpPr>
          <p:nvPr>
            <p:ph type="title"/>
          </p:nvPr>
        </p:nvSpPr>
        <p:spPr bwMode="auto">
          <a:xfrm>
            <a:off x="457200" y="274638"/>
            <a:ext cx="8229600" cy="11430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3315" name="Text Placeholder 2"/>
          <p:cNvSpPr>
            <a:spLocks noGrp="1"/>
          </p:cNvSpPr>
          <p:nvPr>
            <p:ph type="body" idx="1"/>
          </p:nvPr>
        </p:nvSpPr>
        <p:spPr bwMode="auto">
          <a:xfrm>
            <a:off x="457200" y="1600200"/>
            <a:ext cx="8229600" cy="4525963"/>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prstClr val="black">
                    <a:tint val="75000"/>
                  </a:prstClr>
                </a:solidFill>
                <a:latin typeface="Arial" pitchFamily="34" charset="0"/>
                <a:ea typeface="+mn-ea"/>
                <a:cs typeface="+mn-cs"/>
              </a:defRPr>
            </a:lvl1pPr>
          </a:lstStyle>
          <a:p>
            <a:pPr>
              <a:defRPr/>
            </a:pPr>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prstClr val="black">
                    <a:tint val="75000"/>
                  </a:prstClr>
                </a:solidFill>
                <a:latin typeface="Arial" pitchFamily="34" charset="0"/>
                <a:ea typeface="+mn-ea"/>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cs typeface="+mn-cs"/>
              </a:defRPr>
            </a:lvl1pPr>
          </a:lstStyle>
          <a:p>
            <a:pPr>
              <a:defRPr/>
            </a:pPr>
            <a:fld id="{8CEE4C05-64AB-554E-9B1E-D862168520BE}"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4948" r:id="rId1"/>
    <p:sldLayoutId id="2147484949" r:id="rId2"/>
    <p:sldLayoutId id="2147484950" r:id="rId3"/>
    <p:sldLayoutId id="2147484951" r:id="rId4"/>
    <p:sldLayoutId id="2147484952" r:id="rId5"/>
    <p:sldLayoutId id="2147484953" r:id="rId6"/>
    <p:sldLayoutId id="2147484954" r:id="rId7"/>
    <p:sldLayoutId id="2147484955" r:id="rId8"/>
    <p:sldLayoutId id="2147484956" r:id="rId9"/>
    <p:sldLayoutId id="2147484957" r:id="rId10"/>
    <p:sldLayoutId id="2147484958" r:id="rId11"/>
  </p:sldLayoutIdLst>
  <p:txStyles>
    <p:title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26626" name="Title 1"/>
          <p:cNvSpPr>
            <a:spLocks noGrp="1"/>
          </p:cNvSpPr>
          <p:nvPr>
            <p:ph type="ctrTitle"/>
          </p:nvPr>
        </p:nvSpPr>
        <p:spPr>
          <a:effectLst>
            <a:outerShdw blurRad="50800" dist="50800" dir="5400000" algn="ctr" rotWithShape="0">
              <a:schemeClr val="tx1"/>
            </a:outerShdw>
          </a:effectLst>
        </p:spPr>
        <p:txBody>
          <a:bodyPr/>
          <a:lstStyle/>
          <a:p>
            <a:br>
              <a:rPr lang="en-US" sz="5400" b="1" dirty="0">
                <a:solidFill>
                  <a:schemeClr val="bg1"/>
                </a:solidFill>
                <a:latin typeface="Calibri" charset="0"/>
              </a:rPr>
            </a:br>
            <a:br>
              <a:rPr lang="en-US" sz="5400" b="1" dirty="0">
                <a:solidFill>
                  <a:schemeClr val="bg1"/>
                </a:solidFill>
                <a:latin typeface="Calibri" charset="0"/>
              </a:rPr>
            </a:br>
            <a:br>
              <a:rPr lang="en-US" sz="4000" b="1" dirty="0">
                <a:solidFill>
                  <a:srgbClr val="C92AED"/>
                </a:solidFill>
                <a:latin typeface="Calibri" charset="0"/>
                <a:cs typeface="Calibri" charset="0"/>
              </a:rPr>
            </a:br>
            <a:br>
              <a:rPr lang="en-US" sz="4000" b="1" dirty="0">
                <a:solidFill>
                  <a:srgbClr val="C92AED"/>
                </a:solidFill>
                <a:latin typeface="Calibri" charset="0"/>
                <a:cs typeface="Calibri" charset="0"/>
              </a:rPr>
            </a:br>
            <a:r>
              <a:rPr lang="en-US" sz="4000" b="1" dirty="0">
                <a:solidFill>
                  <a:srgbClr val="C92AED"/>
                </a:solidFill>
                <a:latin typeface="Calibri" charset="0"/>
                <a:cs typeface="Calibri" charset="0"/>
              </a:rPr>
              <a:t>Who dis?</a:t>
            </a:r>
          </a:p>
        </p:txBody>
      </p:sp>
      <p:sp>
        <p:nvSpPr>
          <p:cNvPr id="26629" name="TextBox 4"/>
          <p:cNvSpPr txBox="1">
            <a:spLocks noChangeArrowheads="1"/>
          </p:cNvSpPr>
          <p:nvPr/>
        </p:nvSpPr>
        <p:spPr bwMode="auto">
          <a:xfrm>
            <a:off x="4648200" y="609600"/>
            <a:ext cx="4267200" cy="2739211"/>
          </a:xfrm>
          <a:prstGeom prst="rect">
            <a:avLst/>
          </a:prstGeom>
          <a:noFill/>
          <a:ln>
            <a:noFill/>
          </a:ln>
          <a:effectLst>
            <a:outerShdw blurRad="50800" dist="50800" dir="5400000" algn="ctr" rotWithShape="0">
              <a:schemeClr val="tx1"/>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en-US" sz="4000" b="1" dirty="0">
                <a:solidFill>
                  <a:srgbClr val="C92AED"/>
                </a:solidFill>
                <a:latin typeface="Calibri" charset="0"/>
                <a:ea typeface="Calibri" charset="0"/>
                <a:cs typeface="Calibri" charset="0"/>
              </a:rPr>
              <a:t>MKTG 300</a:t>
            </a:r>
          </a:p>
          <a:p>
            <a:pPr algn="r" eaLnBrk="1" hangingPunct="1"/>
            <a:endParaRPr lang="en-US" sz="4000" b="1" dirty="0">
              <a:solidFill>
                <a:srgbClr val="C92AED"/>
              </a:solidFill>
              <a:latin typeface="Calibri" charset="0"/>
              <a:ea typeface="Calibri" charset="0"/>
              <a:cs typeface="Calibri" charset="0"/>
            </a:endParaRPr>
          </a:p>
          <a:p>
            <a:pPr algn="r" eaLnBrk="1" hangingPunct="1"/>
            <a:r>
              <a:rPr lang="en-US" sz="3200" b="1" dirty="0">
                <a:solidFill>
                  <a:srgbClr val="C92AED"/>
                </a:solidFill>
                <a:latin typeface="Calibri" charset="0"/>
                <a:ea typeface="Calibri" charset="0"/>
                <a:cs typeface="Calibri" charset="0"/>
              </a:rPr>
              <a:t>Principles of </a:t>
            </a:r>
            <a:br>
              <a:rPr lang="en-US" sz="3200" b="1" dirty="0">
                <a:solidFill>
                  <a:srgbClr val="C92AED"/>
                </a:solidFill>
                <a:latin typeface="Calibri" charset="0"/>
                <a:ea typeface="Calibri" charset="0"/>
                <a:cs typeface="Calibri" charset="0"/>
              </a:rPr>
            </a:br>
            <a:r>
              <a:rPr lang="en-US" sz="3200" b="1" dirty="0">
                <a:solidFill>
                  <a:srgbClr val="C92AED"/>
                </a:solidFill>
                <a:latin typeface="Calibri" charset="0"/>
                <a:ea typeface="Calibri" charset="0"/>
                <a:cs typeface="Calibri" charset="0"/>
              </a:rPr>
              <a:t>Marketing</a:t>
            </a:r>
          </a:p>
          <a:p>
            <a:pPr algn="r" eaLnBrk="1" hangingPunct="1"/>
            <a:endParaRPr lang="en-US" sz="2800" b="1" dirty="0">
              <a:solidFill>
                <a:srgbClr val="C92AED"/>
              </a:solidFill>
              <a:latin typeface="Calibri" charset="0"/>
              <a:ea typeface="Calibri" charset="0"/>
              <a:cs typeface="Calibri" charset="0"/>
            </a:endParaRPr>
          </a:p>
        </p:txBody>
      </p:sp>
      <p:sp>
        <p:nvSpPr>
          <p:cNvPr id="26630" name="TextBox 5"/>
          <p:cNvSpPr txBox="1">
            <a:spLocks noChangeArrowheads="1"/>
          </p:cNvSpPr>
          <p:nvPr/>
        </p:nvSpPr>
        <p:spPr bwMode="auto">
          <a:xfrm>
            <a:off x="6223518" y="5637188"/>
            <a:ext cx="2895600" cy="5847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en-US" sz="3200" b="1" dirty="0">
                <a:solidFill>
                  <a:srgbClr val="C92AED"/>
                </a:solidFill>
                <a:effectLst>
                  <a:outerShdw blurRad="50800" dist="50800" dir="5400000" algn="ctr" rotWithShape="0">
                    <a:schemeClr val="tx1"/>
                  </a:outerShdw>
                </a:effectLst>
                <a:latin typeface="Calibri" charset="0"/>
                <a:cs typeface="Calibri" charset="0"/>
              </a:rPr>
              <a:t>Summer</a:t>
            </a:r>
            <a:r>
              <a:rPr lang="en-US" sz="2000" b="1" dirty="0">
                <a:solidFill>
                  <a:srgbClr val="FFFF00"/>
                </a:solidFill>
                <a:effectLst>
                  <a:outerShdw blurRad="50800" dist="50800" dir="5400000" algn="ctr" rotWithShape="0">
                    <a:schemeClr val="tx1"/>
                  </a:outerShdw>
                </a:effectLst>
                <a:latin typeface="Calibri" charset="0"/>
                <a:ea typeface="Calibri" charset="0"/>
                <a:cs typeface="Calibri" charset="0"/>
              </a:rPr>
              <a:t> </a:t>
            </a:r>
            <a:r>
              <a:rPr lang="en-US" sz="3200" b="1" dirty="0">
                <a:solidFill>
                  <a:srgbClr val="C92AED"/>
                </a:solidFill>
                <a:effectLst>
                  <a:outerShdw blurRad="50800" dist="50800" dir="5400000" algn="ctr" rotWithShape="0">
                    <a:schemeClr val="tx1"/>
                  </a:outerShdw>
                </a:effectLst>
                <a:latin typeface="Calibri" charset="0"/>
                <a:cs typeface="Calibri" charset="0"/>
              </a:rPr>
              <a:t>Shields</a:t>
            </a:r>
          </a:p>
        </p:txBody>
      </p:sp>
      <p:sp>
        <p:nvSpPr>
          <p:cNvPr id="4" name="Subtitle 3">
            <a:extLst>
              <a:ext uri="{FF2B5EF4-FFF2-40B4-BE49-F238E27FC236}">
                <a16:creationId xmlns:a16="http://schemas.microsoft.com/office/drawing/2014/main" id="{82B00718-7E29-0743-88A3-060FC1E8242F}"/>
              </a:ext>
            </a:extLst>
          </p:cNvPr>
          <p:cNvSpPr>
            <a:spLocks noGrp="1"/>
          </p:cNvSpPr>
          <p:nvPr>
            <p:ph type="subTitle" idx="1"/>
          </p:nvPr>
        </p:nvSpPr>
        <p:spPr>
          <a:effectLst>
            <a:outerShdw blurRad="50800" dist="50800" dir="5400000" algn="ctr" rotWithShape="0">
              <a:schemeClr val="tx1"/>
            </a:outerShdw>
          </a:effectLst>
        </p:spPr>
        <p:txBody>
          <a:bodyPr/>
          <a:lstStyle/>
          <a:p>
            <a:endParaRPr lang="en-US" b="1" dirty="0">
              <a:solidFill>
                <a:schemeClr val="bg1"/>
              </a:solidFill>
            </a:endParaRPr>
          </a:p>
          <a:p>
            <a:endParaRPr lang="en-US" b="1" dirty="0">
              <a:solidFill>
                <a:srgbClr val="C92AED"/>
              </a:solidFill>
              <a:latin typeface="Calibri" charset="0"/>
              <a:cs typeface="Calibri" charset="0"/>
            </a:endParaRPr>
          </a:p>
          <a:p>
            <a:pPr eaLnBrk="1" hangingPunct="1">
              <a:spcBef>
                <a:spcPct val="0"/>
              </a:spcBef>
            </a:pPr>
            <a:r>
              <a:rPr lang="en-US" sz="4000" b="1" dirty="0">
                <a:solidFill>
                  <a:srgbClr val="C92AED"/>
                </a:solidFill>
                <a:latin typeface="Calibri" charset="0"/>
                <a:cs typeface="Calibri" charset="0"/>
              </a:rPr>
              <a:t>Raised in Altadena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Who am I?</a:t>
            </a:r>
          </a:p>
        </p:txBody>
      </p:sp>
      <p:sp>
        <p:nvSpPr>
          <p:cNvPr id="3" name="Subtitle 2"/>
          <p:cNvSpPr>
            <a:spLocks noGrp="1"/>
          </p:cNvSpPr>
          <p:nvPr>
            <p:ph type="subTitle" idx="1"/>
          </p:nvPr>
        </p:nvSpPr>
        <p:spPr/>
        <p:txBody>
          <a:bodyPr/>
          <a:lstStyle/>
          <a:p>
            <a:r>
              <a:rPr lang="en-US" dirty="0">
                <a:solidFill>
                  <a:schemeClr val="tx1"/>
                </a:solidFill>
              </a:rPr>
              <a:t>Assignment 1</a:t>
            </a:r>
          </a:p>
          <a:p>
            <a:r>
              <a:rPr lang="en-US" dirty="0">
                <a:solidFill>
                  <a:schemeClr val="tx1"/>
                </a:solidFill>
              </a:rPr>
              <a:t>MKTG 300</a:t>
            </a:r>
          </a:p>
        </p:txBody>
      </p:sp>
    </p:spTree>
    <p:extLst>
      <p:ext uri="{BB962C8B-B14F-4D97-AF65-F5344CB8AC3E}">
        <p14:creationId xmlns:p14="http://schemas.microsoft.com/office/powerpoint/2010/main" val="2650422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91491" y="365126"/>
            <a:ext cx="2632709" cy="1082670"/>
          </a:xfrm>
        </p:spPr>
        <p:txBody>
          <a:bodyPr>
            <a:normAutofit/>
          </a:bodyPr>
          <a:lstStyle/>
          <a:p>
            <a:pPr>
              <a:lnSpc>
                <a:spcPct val="90000"/>
              </a:lnSpc>
            </a:pPr>
            <a:r>
              <a:rPr lang="en-US" sz="2000" b="1" dirty="0"/>
              <a:t>Introduction of ME</a:t>
            </a:r>
          </a:p>
        </p:txBody>
      </p:sp>
      <p:cxnSp>
        <p:nvCxnSpPr>
          <p:cNvPr id="10" name="Straight Arrow Connector 9">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490" y="2316480"/>
            <a:ext cx="3429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91490" y="2575034"/>
            <a:ext cx="3840085" cy="3462228"/>
          </a:xfrm>
        </p:spPr>
        <p:txBody>
          <a:bodyPr>
            <a:normAutofit/>
          </a:bodyPr>
          <a:lstStyle/>
          <a:p>
            <a:pPr marL="457200" lvl="1" indent="0">
              <a:lnSpc>
                <a:spcPct val="90000"/>
              </a:lnSpc>
              <a:buNone/>
            </a:pPr>
            <a:r>
              <a:rPr lang="en-US" sz="1200" b="1" dirty="0"/>
              <a:t>Name: </a:t>
            </a:r>
            <a:r>
              <a:rPr lang="en-US" sz="1200" dirty="0"/>
              <a:t>Summer Shields</a:t>
            </a:r>
          </a:p>
          <a:p>
            <a:pPr lvl="1">
              <a:lnSpc>
                <a:spcPct val="90000"/>
              </a:lnSpc>
            </a:pPr>
            <a:r>
              <a:rPr lang="en-US" sz="1200" dirty="0"/>
              <a:t>5 Hashtags/keywords: #driven #eccentric #laidback #fitness #traveling</a:t>
            </a:r>
          </a:p>
          <a:p>
            <a:pPr marL="457200" lvl="1" indent="0">
              <a:lnSpc>
                <a:spcPct val="90000"/>
              </a:lnSpc>
              <a:buNone/>
            </a:pPr>
            <a:r>
              <a:rPr lang="en-US" sz="1200" b="1" dirty="0"/>
              <a:t>Hobbies:</a:t>
            </a:r>
          </a:p>
          <a:p>
            <a:pPr lvl="1">
              <a:lnSpc>
                <a:spcPct val="90000"/>
              </a:lnSpc>
            </a:pPr>
            <a:r>
              <a:rPr lang="en-US" sz="1200" dirty="0"/>
              <a:t>Road cycling, Craft beer, History, Reading, Hanging</a:t>
            </a:r>
          </a:p>
          <a:p>
            <a:pPr marL="457200" lvl="1" indent="0">
              <a:lnSpc>
                <a:spcPct val="90000"/>
              </a:lnSpc>
              <a:buNone/>
            </a:pPr>
            <a:r>
              <a:rPr lang="en-US" sz="1200" b="1" dirty="0"/>
              <a:t>Work experiences (former/current):</a:t>
            </a:r>
          </a:p>
          <a:p>
            <a:pPr lvl="1">
              <a:lnSpc>
                <a:spcPct val="90000"/>
              </a:lnSpc>
            </a:pPr>
            <a:r>
              <a:rPr lang="en-US" sz="1200" dirty="0"/>
              <a:t>Political activist, software selling (HR, Healthcare, Telematics, Data management, etc.)</a:t>
            </a:r>
          </a:p>
          <a:p>
            <a:pPr marL="457200" lvl="1" indent="0">
              <a:lnSpc>
                <a:spcPct val="90000"/>
              </a:lnSpc>
              <a:buNone/>
            </a:pPr>
            <a:r>
              <a:rPr lang="en-US" sz="1200" b="1" dirty="0"/>
              <a:t>Current work schedule:</a:t>
            </a:r>
          </a:p>
          <a:p>
            <a:pPr lvl="1">
              <a:lnSpc>
                <a:spcPct val="90000"/>
              </a:lnSpc>
            </a:pPr>
            <a:r>
              <a:rPr lang="en-US" sz="1200" dirty="0"/>
              <a:t>100% remote - typically 7am-4pm with travel</a:t>
            </a:r>
          </a:p>
          <a:p>
            <a:pPr marL="457200" lvl="1" indent="0">
              <a:lnSpc>
                <a:spcPct val="90000"/>
              </a:lnSpc>
              <a:buNone/>
            </a:pPr>
            <a:r>
              <a:rPr lang="en-US" sz="1200" b="1" dirty="0"/>
              <a:t>JUNG Typology Test Result:</a:t>
            </a:r>
          </a:p>
          <a:p>
            <a:pPr lvl="1">
              <a:lnSpc>
                <a:spcPct val="90000"/>
              </a:lnSpc>
            </a:pPr>
            <a:r>
              <a:rPr lang="en-US" sz="1200" dirty="0"/>
              <a:t>INFP</a:t>
            </a:r>
          </a:p>
        </p:txBody>
      </p:sp>
      <p:pic>
        <p:nvPicPr>
          <p:cNvPr id="5" name="Picture 4" descr="A picture containing person, wall, indoor, standing&#10;&#10;Description automatically generated">
            <a:extLst>
              <a:ext uri="{FF2B5EF4-FFF2-40B4-BE49-F238E27FC236}">
                <a16:creationId xmlns:a16="http://schemas.microsoft.com/office/drawing/2014/main" id="{37434387-F0F2-3E4D-B6F3-F8AE49CA1C52}"/>
              </a:ext>
            </a:extLst>
          </p:cNvPr>
          <p:cNvPicPr>
            <a:picLocks noChangeAspect="1"/>
          </p:cNvPicPr>
          <p:nvPr/>
        </p:nvPicPr>
        <p:blipFill rotWithShape="1">
          <a:blip r:embed="rId2">
            <a:extLst>
              <a:ext uri="{28A0092B-C50C-407E-A947-70E740481C1C}">
                <a14:useLocalDpi xmlns:a14="http://schemas.microsoft.com/office/drawing/2010/main" val="0"/>
              </a:ext>
            </a:extLst>
          </a:blip>
          <a:srcRect l="7472" r="473"/>
          <a:stretch/>
        </p:blipFill>
        <p:spPr>
          <a:xfrm>
            <a:off x="4409136" y="10"/>
            <a:ext cx="4734863"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extLst>
      <p:ext uri="{BB962C8B-B14F-4D97-AF65-F5344CB8AC3E}">
        <p14:creationId xmlns:p14="http://schemas.microsoft.com/office/powerpoint/2010/main" val="3301453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expectations</a:t>
            </a:r>
          </a:p>
        </p:txBody>
      </p:sp>
      <p:sp>
        <p:nvSpPr>
          <p:cNvPr id="3" name="Content Placeholder 2"/>
          <p:cNvSpPr>
            <a:spLocks noGrp="1"/>
          </p:cNvSpPr>
          <p:nvPr>
            <p:ph idx="1"/>
          </p:nvPr>
        </p:nvSpPr>
        <p:spPr/>
        <p:txBody>
          <a:bodyPr>
            <a:normAutofit fontScale="92500" lnSpcReduction="20000"/>
          </a:bodyPr>
          <a:lstStyle/>
          <a:p>
            <a:pPr marL="342900" lvl="1" indent="-342900">
              <a:buFont typeface="Arial"/>
              <a:buChar char="•"/>
            </a:pPr>
            <a:r>
              <a:rPr lang="en-US" b="1" dirty="0"/>
              <a:t>What motivated you to take MKTG 300 this semester? Any specific topic you want to learn about? </a:t>
            </a:r>
          </a:p>
          <a:p>
            <a:pPr marL="342900" lvl="1" indent="-342900">
              <a:buFont typeface="Arial"/>
              <a:buChar char="•"/>
            </a:pPr>
            <a:r>
              <a:rPr lang="en-US" dirty="0"/>
              <a:t>It is a business requirement for my Info Sys degree, but I do software consulting/sales and it will be very nice to learn how to interface with our marketing team better, or even learn how it all works and perhaps join the marketing team some day if I get quota burnout.</a:t>
            </a:r>
          </a:p>
          <a:p>
            <a:pPr marL="342900" lvl="1" indent="-342900">
              <a:buFont typeface="Arial"/>
              <a:buChar char="•"/>
            </a:pPr>
            <a:endParaRPr lang="en-US" dirty="0"/>
          </a:p>
          <a:p>
            <a:pPr marL="342900" lvl="1" indent="-342900">
              <a:buFont typeface="Arial"/>
              <a:buChar char="•"/>
            </a:pPr>
            <a:r>
              <a:rPr lang="en-US" dirty="0"/>
              <a:t>What is something you’ve always wondered about marketing? </a:t>
            </a:r>
          </a:p>
          <a:p>
            <a:pPr marL="742950" lvl="2" indent="-342900">
              <a:buFont typeface="Lucida Grande"/>
              <a:buChar char="-"/>
            </a:pPr>
            <a:r>
              <a:rPr lang="en-US" dirty="0"/>
              <a:t>What does it take to be a competent marketer and what do recruiters look for?</a:t>
            </a:r>
          </a:p>
          <a:p>
            <a:pPr marL="742950" lvl="2" indent="-342900">
              <a:buFont typeface="Lucida Grande"/>
              <a:buChar char="-"/>
            </a:pPr>
            <a:r>
              <a:rPr lang="en-US" dirty="0"/>
              <a:t>What do you do all day at work?</a:t>
            </a:r>
          </a:p>
          <a:p>
            <a:pPr marL="342900" lvl="1" indent="-342900">
              <a:buFont typeface="Arial"/>
              <a:buChar char="•"/>
            </a:pPr>
            <a:endParaRPr lang="en-US" dirty="0"/>
          </a:p>
          <a:p>
            <a:endParaRPr lang="en-US" dirty="0"/>
          </a:p>
        </p:txBody>
      </p:sp>
    </p:spTree>
    <p:extLst>
      <p:ext uri="{BB962C8B-B14F-4D97-AF65-F5344CB8AC3E}">
        <p14:creationId xmlns:p14="http://schemas.microsoft.com/office/powerpoint/2010/main" val="1222206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COVID-19 </a:t>
            </a:r>
            <a:r>
              <a:rPr lang="en-US" dirty="0"/>
              <a:t>related</a:t>
            </a:r>
          </a:p>
        </p:txBody>
      </p:sp>
      <p:sp>
        <p:nvSpPr>
          <p:cNvPr id="3" name="Content Placeholder 2"/>
          <p:cNvSpPr>
            <a:spLocks noGrp="1"/>
          </p:cNvSpPr>
          <p:nvPr>
            <p:ph idx="1"/>
          </p:nvPr>
        </p:nvSpPr>
        <p:spPr/>
        <p:txBody>
          <a:bodyPr>
            <a:normAutofit lnSpcReduction="10000"/>
          </a:bodyPr>
          <a:lstStyle/>
          <a:p>
            <a:pPr marL="457200" lvl="1" indent="-457200">
              <a:buFont typeface="Arial" panose="020B0604020202020204" pitchFamily="34" charset="0"/>
              <a:buChar char="•"/>
            </a:pPr>
            <a:r>
              <a:rPr lang="en-US" dirty="0"/>
              <a:t>What was the most challenging thing for you being a student under the “alternative mode of instruction”? </a:t>
            </a:r>
          </a:p>
          <a:p>
            <a:pPr marL="742950" lvl="2" indent="-342900">
              <a:buFont typeface="Arial"/>
              <a:buChar char="•"/>
            </a:pPr>
            <a:r>
              <a:rPr lang="en-US" dirty="0"/>
              <a:t>The challenges have been more social and personal than educational. For example, I’ve taken hybrid online course on the city college level, so the format I’m okay with. Now the BIG challenge will be balancing business trips with school work.</a:t>
            </a:r>
          </a:p>
          <a:p>
            <a:pPr marL="342900" lvl="1" indent="-342900">
              <a:buFont typeface="Arial"/>
              <a:buChar char="•"/>
            </a:pPr>
            <a:r>
              <a:rPr lang="en-US" dirty="0"/>
              <a:t>What have you learned from the current situation?</a:t>
            </a:r>
          </a:p>
          <a:p>
            <a:pPr marL="742950" lvl="2" indent="-342900">
              <a:buFont typeface="Arial"/>
              <a:buChar char="•"/>
            </a:pPr>
            <a:r>
              <a:rPr lang="en-US" dirty="0"/>
              <a:t>I’ve learned that life is brief and human connection cannot be overlooked or taken for granted.</a:t>
            </a:r>
          </a:p>
          <a:p>
            <a:endParaRPr lang="en-US" dirty="0"/>
          </a:p>
        </p:txBody>
      </p:sp>
    </p:spTree>
    <p:extLst>
      <p:ext uri="{BB962C8B-B14F-4D97-AF65-F5344CB8AC3E}">
        <p14:creationId xmlns:p14="http://schemas.microsoft.com/office/powerpoint/2010/main" val="2241516746"/>
      </p:ext>
    </p:extLst>
  </p:cSld>
  <p:clrMapOvr>
    <a:masterClrMapping/>
  </p:clrMapOvr>
</p:sld>
</file>

<file path=ppt/theme/theme1.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20761</TotalTime>
  <Words>306</Words>
  <Application>Microsoft Macintosh PowerPoint</Application>
  <PresentationFormat>On-screen Show (4:3)</PresentationFormat>
  <Paragraphs>34</Paragraphs>
  <Slides>5</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5</vt:i4>
      </vt:variant>
    </vt:vector>
  </HeadingPairs>
  <TitlesOfParts>
    <vt:vector size="10" baseType="lpstr">
      <vt:lpstr>Arial</vt:lpstr>
      <vt:lpstr>Calibri</vt:lpstr>
      <vt:lpstr>Lucida Grande</vt:lpstr>
      <vt:lpstr>Office Theme</vt:lpstr>
      <vt:lpstr>1_Office Theme</vt:lpstr>
      <vt:lpstr>    Who dis?</vt:lpstr>
      <vt:lpstr>Who am I?</vt:lpstr>
      <vt:lpstr>Introduction of ME</vt:lpstr>
      <vt:lpstr>Class expectations</vt:lpstr>
      <vt:lpstr>COVID-19 related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Management</dc:title>
  <dc:creator>Rick</dc:creator>
  <cp:lastModifiedBy>Summer Shields</cp:lastModifiedBy>
  <cp:revision>387</cp:revision>
  <dcterms:created xsi:type="dcterms:W3CDTF">2010-08-09T19:30:24Z</dcterms:created>
  <dcterms:modified xsi:type="dcterms:W3CDTF">2021-08-27T23:15:13Z</dcterms:modified>
</cp:coreProperties>
</file>